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125" d="100"/>
          <a:sy n="125" d="100"/>
        </p:scale>
        <p:origin x="-1272" y="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add title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F463A-BC7C-46EE-9F1E-7F377CCA4891}" type="datetimeFigureOut">
              <a:rPr lang="en-US" smtClean="0"/>
              <a:pPr/>
              <a:t>4/22/2021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latinLnBrk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latinLnBrk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latinLnBrk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latinLnBrk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latinLnBrk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latinLnBrk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latinLnBrk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latinLnBrk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t="8889" r="41951" b="14815"/>
          <a:stretch>
            <a:fillRect/>
          </a:stretch>
        </p:blipFill>
        <p:spPr bwMode="auto">
          <a:xfrm>
            <a:off x="-304800" y="152400"/>
            <a:ext cx="10058400" cy="662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Прямоугольник 2"/>
          <p:cNvSpPr/>
          <p:nvPr/>
        </p:nvSpPr>
        <p:spPr>
          <a:xfrm>
            <a:off x="-304800" y="228600"/>
            <a:ext cx="601980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Осы </a:t>
            </a:r>
            <a:r>
              <a:rPr lang="ru-RU" dirty="0" err="1" smtClean="0"/>
              <a:t>жер</a:t>
            </a:r>
            <a:r>
              <a:rPr lang="ru-RU" dirty="0" smtClean="0"/>
              <a:t> тек </a:t>
            </a:r>
            <a:r>
              <a:rPr lang="ru-RU" dirty="0" err="1" smtClean="0"/>
              <a:t>осындаи</a:t>
            </a:r>
            <a:r>
              <a:rPr lang="ru-RU" dirty="0" smtClean="0"/>
              <a:t>  </a:t>
            </a:r>
            <a:r>
              <a:rPr lang="ru-RU" dirty="0" err="1" smtClean="0"/>
              <a:t>болса</a:t>
            </a:r>
            <a:endParaRPr lang="ru-RU" dirty="0"/>
          </a:p>
        </p:txBody>
      </p:sp>
      <p:cxnSp>
        <p:nvCxnSpPr>
          <p:cNvPr id="5" name="Прямая со стрелкой 4"/>
          <p:cNvCxnSpPr/>
          <p:nvPr/>
        </p:nvCxnSpPr>
        <p:spPr>
          <a:xfrm rot="5400000">
            <a:off x="7924800" y="609600"/>
            <a:ext cx="609600" cy="6096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865861" y="304800"/>
            <a:ext cx="2556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Осы </a:t>
            </a:r>
            <a:r>
              <a:rPr lang="ru-RU" dirty="0" err="1" smtClean="0"/>
              <a:t>ашык</a:t>
            </a:r>
            <a:r>
              <a:rPr lang="ru-RU" dirty="0" smtClean="0"/>
              <a:t> </a:t>
            </a:r>
            <a:r>
              <a:rPr lang="ru-RU" dirty="0" err="1" smtClean="0"/>
              <a:t>тусте</a:t>
            </a:r>
            <a:r>
              <a:rPr lang="ru-RU" dirty="0" smtClean="0"/>
              <a:t> </a:t>
            </a:r>
            <a:r>
              <a:rPr lang="ru-RU" dirty="0" err="1" smtClean="0"/>
              <a:t>болс</a:t>
            </a:r>
            <a:r>
              <a:rPr lang="kk-KZ" dirty="0" smtClean="0"/>
              <a:t>ағо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1219200" y="4267200"/>
            <a:ext cx="31092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k-KZ" dirty="0" smtClean="0"/>
              <a:t>Осы сурет унады</a:t>
            </a:r>
          </a:p>
          <a:p>
            <a:r>
              <a:rPr lang="kk-KZ" dirty="0" smtClean="0"/>
              <a:t>Қалғандарын ауыстыру керек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 l="10975" t="9630" r="53903" b="42963"/>
          <a:stretch>
            <a:fillRect/>
          </a:stretch>
        </p:blipFill>
        <p:spPr bwMode="auto">
          <a:xfrm>
            <a:off x="0" y="0"/>
            <a:ext cx="874395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 l="13171" t="63333" r="53170" b="6296"/>
          <a:stretch>
            <a:fillRect/>
          </a:stretch>
        </p:blipFill>
        <p:spPr bwMode="auto">
          <a:xfrm>
            <a:off x="609600" y="3657600"/>
            <a:ext cx="8153400" cy="2984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5" name="Прямая со стрелкой 4"/>
          <p:cNvCxnSpPr/>
          <p:nvPr/>
        </p:nvCxnSpPr>
        <p:spPr>
          <a:xfrm rot="5400000">
            <a:off x="5715000" y="1524000"/>
            <a:ext cx="381000" cy="76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800600" y="990600"/>
            <a:ext cx="1915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k-KZ" dirty="0" smtClean="0"/>
              <a:t>Жетістіктер болса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7162800" y="762000"/>
            <a:ext cx="1948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k-KZ" dirty="0" smtClean="0"/>
              <a:t>Расписание болса</a:t>
            </a:r>
            <a:endParaRPr lang="ru-RU" dirty="0"/>
          </a:p>
        </p:txBody>
      </p:sp>
      <p:sp>
        <p:nvSpPr>
          <p:cNvPr id="8" name="Стрелка вниз 7"/>
          <p:cNvSpPr/>
          <p:nvPr/>
        </p:nvSpPr>
        <p:spPr>
          <a:xfrm rot="1355087">
            <a:off x="7772400" y="1295400"/>
            <a:ext cx="381000" cy="381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3505200" y="4038600"/>
            <a:ext cx="1389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k-KZ" dirty="0" smtClean="0"/>
              <a:t>Бул керемет</a:t>
            </a:r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 l="10975" t="11852" r="51220" b="16296"/>
          <a:stretch>
            <a:fillRect/>
          </a:stretch>
        </p:blipFill>
        <p:spPr bwMode="auto">
          <a:xfrm>
            <a:off x="609600" y="685800"/>
            <a:ext cx="8153399" cy="5684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762000" y="533400"/>
            <a:ext cx="705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k-KZ" dirty="0" smtClean="0"/>
              <a:t>Булда керемет! Суреттердің орынына өзіміздің фотоларды жіберемін</a:t>
            </a:r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30</Words>
  <PresentationFormat>Экран (4:3)</PresentationFormat>
  <Paragraphs>8</Paragraphs>
  <Slides>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5" baseType="lpstr">
      <vt:lpstr>Office Theme</vt:lpstr>
      <vt:lpstr>Слайд 1</vt:lpstr>
      <vt:lpstr>Слайд 2</vt:lpstr>
      <vt:lpstr>Слайд 3</vt:lpstr>
      <vt:lpstr>Слайд 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Sunami</dc:creator>
  <cp:lastModifiedBy>Sunami</cp:lastModifiedBy>
  <cp:revision>2</cp:revision>
  <dcterms:created xsi:type="dcterms:W3CDTF">2021-04-22T11:22:58Z</dcterms:created>
  <dcterms:modified xsi:type="dcterms:W3CDTF">2021-04-22T11:41:06Z</dcterms:modified>
</cp:coreProperties>
</file>

<file path=docProps/thumbnail.jpeg>
</file>